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84" autoAdjust="0"/>
  </p:normalViewPr>
  <p:slideViewPr>
    <p:cSldViewPr>
      <p:cViewPr varScale="1">
        <p:scale>
          <a:sx n="64" d="100"/>
          <a:sy n="64" d="100"/>
        </p:scale>
        <p:origin x="66" y="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2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B3E4DE-8207-4862-A3C4-2C0A176BFB45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116000" y="2480854"/>
            <a:ext cx="80280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1116000" y="1071546"/>
            <a:ext cx="80280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63D2F-68E7-4CA6-A2C5-BD8F1311137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498BB-790D-4081-B8AE-CF9479CDA91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6E98F8D-8DC7-4677-8CBD-328EF1D4B4C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00" y="158926"/>
            <a:ext cx="8028000" cy="1143000"/>
          </a:xfrm>
        </p:spPr>
        <p:txBody>
          <a:bodyPr/>
          <a:lstStyle>
            <a:lvl1pPr>
              <a:defRPr lang="en-US" dirty="0"/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116000" y="1524000"/>
            <a:ext cx="8028000" cy="4572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2A7B8-E004-4C6D-BA02-EBA71413595A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fr-FR"/>
              <a:t>Cliquez pour 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0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3C256-4BF0-4A52-A8B3-3C26F7DA2B3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0CA0-080B-4B05-9F28-3CCF8053283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0C6-775E-4C0B-A1AB-F368865F9B3D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B32BB-FCFF-4F1D-BAB4-B54A6F503819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E4FE0A3-FD52-48B1-8C8F-038E0566462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/>
              <a:t>Cliquez pour modifier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8091142-AA28-4AFA-BC10-3CE77C1922A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/>
              <a:t>Cliquez pour 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116000" y="1447800"/>
            <a:ext cx="80280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116000" y="0"/>
            <a:ext cx="8028000" cy="1143000"/>
          </a:xfrm>
          <a:prstGeom prst="rect">
            <a:avLst/>
          </a:prstGeom>
        </p:spPr>
        <p:txBody>
          <a:bodyPr vert="horz" anchor="b" anchorCtr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/>
              <a:t>Cliquez pour modifier le style du titre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3800" b="1" kern="1200" cap="none" spc="50" baseline="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Sous-titre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Spécialement pensé pour vous les enfants…</a:t>
            </a:r>
          </a:p>
        </p:txBody>
      </p:sp>
      <p:sp>
        <p:nvSpPr>
          <p:cNvPr id="2057" name="Titre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/>
              <a:t>Bienvenue dans un monde fantastique</a:t>
            </a:r>
          </a:p>
        </p:txBody>
      </p:sp>
      <p:pic>
        <p:nvPicPr>
          <p:cNvPr id="2053" name="Clow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00800" y="2866120"/>
            <a:ext cx="2271713" cy="19830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Surprise" descr="Clown.gi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2" t="111" r="4048" b="6122"/>
          <a:stretch/>
        </p:blipFill>
        <p:spPr>
          <a:xfrm>
            <a:off x="1474412" y="3527854"/>
            <a:ext cx="2449516" cy="2449516"/>
          </a:xfrm>
          <a:prstGeom prst="rect">
            <a:avLst/>
          </a:prstGeom>
          <a:ln w="228600" cap="sq" cmpd="thickThin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2"/>
                </a:gs>
                <a:gs pos="66250">
                  <a:schemeClr val="tx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/>
              <a:t>Surprises et étonnements</a:t>
            </a:r>
            <a:br>
              <a:rPr lang="fr-CA"/>
            </a:br>
            <a:r>
              <a:rPr lang="fr-CA"/>
              <a:t>vous attendent</a:t>
            </a:r>
          </a:p>
        </p:txBody>
      </p:sp>
      <p:sp>
        <p:nvSpPr>
          <p:cNvPr id="5" name="Explosion 14"/>
          <p:cNvSpPr/>
          <p:nvPr/>
        </p:nvSpPr>
        <p:spPr>
          <a:xfrm>
            <a:off x="3786182" y="3071810"/>
            <a:ext cx="4445965" cy="33711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fr-CA"/>
              <a:t>Pour égayer</a:t>
            </a:r>
          </a:p>
          <a:p>
            <a:pPr algn="ctr"/>
            <a:r>
              <a:rPr lang="fr-CA"/>
              <a:t> vos fêtes</a:t>
            </a:r>
          </a:p>
          <a:p>
            <a:pPr algn="ctr"/>
            <a:r>
              <a:rPr lang="fr-CA"/>
              <a:t>d’enfants…</a:t>
            </a:r>
          </a:p>
        </p:txBody>
      </p:sp>
      <p:pic>
        <p:nvPicPr>
          <p:cNvPr id="6" name="Image 5" descr="Clown.gif"/>
          <p:cNvPicPr>
            <a:picLocks noChangeAspect="1"/>
          </p:cNvPicPr>
          <p:nvPr/>
        </p:nvPicPr>
        <p:blipFill rotWithShape="1">
          <a:blip r:embed="rId2"/>
          <a:srcRect l="1215" r="2116"/>
          <a:stretch/>
        </p:blipFill>
        <p:spPr>
          <a:xfrm>
            <a:off x="463639" y="1428736"/>
            <a:ext cx="2939909" cy="2687626"/>
          </a:xfrm>
          <a:prstGeom prst="hear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MAMUSE</a:t>
            </a:r>
            <a:endParaRPr lang="fr-FR"/>
          </a:p>
        </p:txBody>
      </p:sp>
      <p:sp>
        <p:nvSpPr>
          <p:cNvPr id="4105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/>
              <a:t>Amusements pour enfants</a:t>
            </a:r>
          </a:p>
          <a:p>
            <a:r>
              <a:rPr lang="fr-CA"/>
              <a:t>Kiosques alimentaires</a:t>
            </a:r>
          </a:p>
        </p:txBody>
      </p:sp>
      <p:pic>
        <p:nvPicPr>
          <p:cNvPr id="7" name="Image 6" descr="cornet.jpg"/>
          <p:cNvPicPr>
            <a:picLocks noChangeAspect="1"/>
          </p:cNvPicPr>
          <p:nvPr/>
        </p:nvPicPr>
        <p:blipFill rotWithShape="1">
          <a:blip r:embed="rId2"/>
          <a:srcRect l="-8606" t="-8606" r="-8606" b="-8606"/>
          <a:stretch/>
        </p:blipFill>
        <p:spPr>
          <a:xfrm>
            <a:off x="5940152" y="4797152"/>
            <a:ext cx="1800000" cy="18067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 descr="parachute.jpg"/>
          <p:cNvPicPr>
            <a:picLocks noChangeAspect="1"/>
          </p:cNvPicPr>
          <p:nvPr/>
        </p:nvPicPr>
        <p:blipFill rotWithShape="1">
          <a:blip r:embed="rId3"/>
          <a:srcRect l="-14556" t="-14556" r="-14556" b="-14556"/>
          <a:stretch/>
        </p:blipFill>
        <p:spPr>
          <a:xfrm>
            <a:off x="2173888" y="3429000"/>
            <a:ext cx="972000" cy="9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Amusements pour enfants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/>
              <a:t>Structures gonflables</a:t>
            </a:r>
          </a:p>
          <a:p>
            <a:r>
              <a:rPr lang="fr-CA"/>
              <a:t>Train de promenade</a:t>
            </a:r>
          </a:p>
          <a:p>
            <a:r>
              <a:rPr lang="fr-CA"/>
              <a:t>Autres divertissements</a:t>
            </a: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 flipV="1">
            <a:off x="2486000" y="4991112"/>
            <a:ext cx="1295400" cy="9906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1000100" y="5143512"/>
            <a:ext cx="4267200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Kiosques alimentaires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/>
              <a:t>Mousse, pop-corn, pommes de tire, crème glacée, jus, barbotines et autres friandises</a:t>
            </a:r>
          </a:p>
          <a:p>
            <a:r>
              <a:rPr lang="fr-CA"/>
              <a:t>Oreilles d’éléphant et patates en fleurs</a:t>
            </a:r>
          </a:p>
        </p:txBody>
      </p:sp>
      <p:pic>
        <p:nvPicPr>
          <p:cNvPr id="4" name="Image 3" descr="corn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3501008"/>
            <a:ext cx="2533650" cy="254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AGICH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0675" y="2027238"/>
            <a:ext cx="4175125" cy="4221162"/>
          </a:xfrm>
          <a:prstGeom prst="rect">
            <a:avLst/>
          </a:prstGeom>
          <a:noFill/>
        </p:spPr>
      </p:pic>
      <p:sp>
        <p:nvSpPr>
          <p:cNvPr id="6" name="ZoneTexte 5"/>
          <p:cNvSpPr txBox="1"/>
          <p:nvPr/>
        </p:nvSpPr>
        <p:spPr>
          <a:xfrm>
            <a:off x="2786050" y="428604"/>
            <a:ext cx="4929222" cy="1015663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fr-CA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Animation</a:t>
            </a:r>
            <a:endParaRPr lang="fr-FR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-396552" y="72000"/>
            <a:ext cx="1134285" cy="6858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CA" sz="5200" kern="200" spc="-1000" dirty="0">
                <a:ln w="28575">
                  <a:solidFill>
                    <a:schemeClr val="tx1"/>
                  </a:solidFill>
                  <a:prstDash val="sysDot"/>
                </a:ln>
                <a:latin typeface="+mj-lt"/>
              </a:rPr>
              <a:t>FORFAITS</a:t>
            </a:r>
            <a:endParaRPr lang="fr-FR" sz="5200" kern="200" spc="-1000" dirty="0">
              <a:ln w="28575">
                <a:solidFill>
                  <a:schemeClr val="tx1"/>
                </a:solidFill>
                <a:prstDash val="sysDot"/>
              </a:ln>
              <a:latin typeface="+mj-lt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643042" y="4143380"/>
            <a:ext cx="260385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fr-CA" sz="4000" b="1" i="1">
                <a:solidFill>
                  <a:srgbClr val="C00000"/>
                </a:solidFill>
                <a:latin typeface="+mn-lt"/>
              </a:rPr>
              <a:t>Duo : 125 $</a:t>
            </a:r>
          </a:p>
          <a:p>
            <a:pPr eaLnBrk="0" hangingPunct="0">
              <a:lnSpc>
                <a:spcPct val="150000"/>
              </a:lnSpc>
            </a:pPr>
            <a:r>
              <a:rPr lang="fr-CA" sz="4000" b="1" i="1">
                <a:solidFill>
                  <a:srgbClr val="C00000"/>
                </a:solidFill>
                <a:latin typeface="+mn-lt"/>
              </a:rPr>
              <a:t>Trio : 175 $</a:t>
            </a:r>
            <a:endParaRPr lang="fr-FR" sz="400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3657600" y="2286000"/>
            <a:ext cx="4876800" cy="24384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fr-CA"/>
              <a:t>La touche magique pour une activité réussie!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0" y="4648200"/>
            <a:ext cx="7391400" cy="167640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CA" dirty="0"/>
              <a:t>819 376-4020</a:t>
            </a:r>
          </a:p>
        </p:txBody>
      </p:sp>
      <p:sp>
        <p:nvSpPr>
          <p:cNvPr id="6" name="Titre 5"/>
          <p:cNvSpPr txBox="1">
            <a:spLocks/>
          </p:cNvSpPr>
          <p:nvPr/>
        </p:nvSpPr>
        <p:spPr>
          <a:xfrm>
            <a:off x="428596" y="57148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6000" b="0" i="0" u="none" strike="noStrike" kern="1200" cap="none" spc="-10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MAMUSE</a:t>
            </a:r>
            <a:endParaRPr kumimoji="0" lang="fr-FR" sz="6000" b="0" i="0" u="none" strike="noStrike" kern="1200" cap="none" spc="-10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rrency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Currency</Template>
  <TotalTime>1786</TotalTime>
  <Words>84</Words>
  <Application>Microsoft Office PowerPoint</Application>
  <PresentationFormat>Affichage à l'écran (4:3)</PresentationFormat>
  <Paragraphs>23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Constantia</vt:lpstr>
      <vt:lpstr>Tahoma</vt:lpstr>
      <vt:lpstr>Wingdings</vt:lpstr>
      <vt:lpstr>Wingdings 2</vt:lpstr>
      <vt:lpstr>Currency</vt:lpstr>
      <vt:lpstr>Bienvenue dans un monde fantastique</vt:lpstr>
      <vt:lpstr>Surprises et étonnements vous attendent</vt:lpstr>
      <vt:lpstr>MAMUSE</vt:lpstr>
      <vt:lpstr>Amusements pour enfants</vt:lpstr>
      <vt:lpstr>Kiosques alimentaires</vt:lpstr>
      <vt:lpstr>Présentation PowerPoint</vt:lpstr>
      <vt:lpstr>Présentation PowerPoint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Bienvenue dans un monde fantastique!</dc:title>
  <dc:creator>Jocelyne Roberge</dc:creator>
  <cp:lastModifiedBy>Jocelyne</cp:lastModifiedBy>
  <cp:revision>91</cp:revision>
  <dcterms:created xsi:type="dcterms:W3CDTF">2000-07-11T18:46:33Z</dcterms:created>
  <dcterms:modified xsi:type="dcterms:W3CDTF">2020-11-06T20:52:30Z</dcterms:modified>
</cp:coreProperties>
</file>